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95" d="100"/>
          <a:sy n="95" d="100"/>
        </p:scale>
        <p:origin x="30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22,2%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4.9001290092986018E-4"/>
                  <c:y val="6.74713348236821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7.9003180746474486E-2"/>
                  <c:y val="-6.981481386093053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1.0836558565772501E-2"/>
                  <c:y val="-6.379890421590145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6.9168223675430407E-2"/>
                  <c:y val="-8.200245014714618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55,7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22.2</c:v>
                </c:pt>
                <c:pt idx="1">
                  <c:v>3.3</c:v>
                </c:pt>
                <c:pt idx="2">
                  <c:v>6.7</c:v>
                </c:pt>
                <c:pt idx="3">
                  <c:v>2.8</c:v>
                </c:pt>
                <c:pt idx="4">
                  <c:v>8</c:v>
                </c:pt>
                <c:pt idx="5">
                  <c:v>55.7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11,3%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29,5%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2.0010899061346198E-2"/>
                  <c:y val="-0.12067875628509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7519462609546636E-2"/>
                  <c:y val="3.374341322595665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11.3</c:v>
                </c:pt>
                <c:pt idx="1">
                  <c:v>6.1</c:v>
                </c:pt>
                <c:pt idx="2">
                  <c:v>29.5</c:v>
                </c:pt>
                <c:pt idx="3">
                  <c:v>5.6</c:v>
                </c:pt>
                <c:pt idx="4">
                  <c:v>38.1</c:v>
                </c:pt>
                <c:pt idx="5">
                  <c:v>6.1</c:v>
                </c:pt>
                <c:pt idx="6">
                  <c:v>2.9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461726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квартал 2021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66096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30719,7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30719,7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-971,1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29940,3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29940,3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-938,2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0425331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1537,6 тыс. рублей.</a:t>
            </a:r>
          </a:p>
          <a:p>
            <a:r>
              <a:rPr lang="ru-RU" sz="1600" dirty="0"/>
              <a:t>Налога на добавленную стоимость – 467,1 тыс. рублей</a:t>
            </a:r>
          </a:p>
          <a:p>
            <a:r>
              <a:rPr lang="ru-RU" sz="1600" dirty="0"/>
              <a:t>Налогов на собственность – 230,6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194,8 тыс. рублей</a:t>
            </a:r>
          </a:p>
          <a:p>
            <a:r>
              <a:rPr lang="ru-RU" sz="1600" dirty="0"/>
              <a:t>Безвозмездные поступления составили 3857,2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52855"/>
              </p:ext>
            </p:extLst>
          </p:nvPr>
        </p:nvGraphicFramePr>
        <p:xfrm>
          <a:off x="107504" y="23725"/>
          <a:ext cx="8948400" cy="472428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2803,3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3069,3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2974,8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3857,2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5778,1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2718,9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2967,8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2872,8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3791,3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84,4 (45,3%)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 (60,6%)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 (54,7%)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65,9 (39,4%)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12,7 (46,2%)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 (81,0%)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 (53,8%)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 (19,0%)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12,1 (56,8%)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 (75,6%)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 (43,2%)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 (24,4%)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12,2 (56,0%)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 (77,7%)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9,6 (44,0%)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 (22,3%)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10,6 (47,3%)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 (74,9%)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11,8 (52,7%)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 (25,1%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12,7 (64,1%)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 (79,4%)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7,1 (35,9%)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4,0 (20,6%)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12,9 (22,6%)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 (58,5%)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44,3 (77,4%)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11,7 (41,5%)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11,2 (68,3%)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 (26,3%)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5,2 (31,7%)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33,3 (73,7%)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332278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895,9 тыс. рублей</a:t>
            </a:r>
          </a:p>
          <a:p>
            <a:r>
              <a:rPr lang="ru-RU" sz="1600" dirty="0"/>
              <a:t>На жилищно-коммунальное хозяйство  - 486,1 тыс. рублей.</a:t>
            </a:r>
          </a:p>
          <a:p>
            <a:r>
              <a:rPr lang="ru-RU" sz="1600" dirty="0"/>
              <a:t>На образование  - 3011,6 тыс. рублей</a:t>
            </a:r>
          </a:p>
          <a:p>
            <a:r>
              <a:rPr lang="ru-RU" sz="1600" dirty="0"/>
              <a:t>На здравоохранение – 2333,2 тыс. рублей</a:t>
            </a:r>
          </a:p>
          <a:p>
            <a:r>
              <a:rPr lang="ru-RU" sz="1600" dirty="0"/>
              <a:t>На социальную политику – 481,4 тыс. рублей</a:t>
            </a:r>
          </a:p>
          <a:p>
            <a:r>
              <a:rPr lang="ru-RU" sz="1600" dirty="0"/>
              <a:t>На национальную экономику – 232,7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440,1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48130"/>
              </p:ext>
            </p:extLst>
          </p:nvPr>
        </p:nvGraphicFramePr>
        <p:xfrm>
          <a:off x="107504" y="51470"/>
          <a:ext cx="8928992" cy="485091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6230,3 (90,4%)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7307,4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660,3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590,2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6096,9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7191,9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578,2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505,4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6675,1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(57,7%)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82,1 (38,1%)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84,8 (42,3%)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 (81,1%)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 (73,7%)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 (18,9%)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 (26,3%)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(63,5%)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 (60,9%)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 (36,5%)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 (39,1%)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 (81,3%)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 (79,5%)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 (18,7%)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 (20,5%)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 (58,8%)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 (69,9%)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 (41,2%)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 (30,1%)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 (64,4%)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 (57,1%)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9,3 (35,6%)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11,4 (42,9%)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 (34,3%)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 (67,4%)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 (65,7)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10,4 (32,6%)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 (87,2%)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 (25,7%)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 (12,8%)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 (74,3%)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9421</TotalTime>
  <Words>930</Words>
  <Application>Microsoft Office PowerPoint</Application>
  <PresentationFormat>Экран (16:9)</PresentationFormat>
  <Paragraphs>411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618</cp:revision>
  <cp:lastPrinted>2021-04-13T12:39:27Z</cp:lastPrinted>
  <dcterms:created xsi:type="dcterms:W3CDTF">2013-10-16T05:53:51Z</dcterms:created>
  <dcterms:modified xsi:type="dcterms:W3CDTF">2021-04-21T06:13:29Z</dcterms:modified>
</cp:coreProperties>
</file>