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65D7-D883-4CE9-82FB-0378E55AEBEC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A02A-CBB3-4135-B8EE-98F89A1FD4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00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465D7-D883-4CE9-82FB-0378E55AEBEC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6A02A-CBB3-4135-B8EE-98F89A1FD4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607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26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smtClean="0"/>
              <a:t>В качестве средств подмащивания, при проведении сварочных работ применялась самодельная несоответствующая требованиям безопасности деревянная решетка.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65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 крюке кран-балки отсутствует предохранительный замок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3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smtClean="0">
                <a:solidFill>
                  <a:schemeClr val="bg1"/>
                </a:solidFill>
              </a:rPr>
              <a:t>Отсутствует защитное ограждение цепных передач.</a:t>
            </a:r>
            <a:r>
              <a:rPr lang="ru-RU" sz="2800" smtClean="0">
                <a:solidFill>
                  <a:schemeClr val="bg1"/>
                </a:solidFill>
              </a:rPr>
              <a:t/>
            </a:r>
            <a:br>
              <a:rPr lang="ru-RU" sz="2800" smtClean="0">
                <a:solidFill>
                  <a:schemeClr val="bg1"/>
                </a:solidFill>
              </a:rPr>
            </a:br>
            <a:r>
              <a:rPr lang="ru-RU" sz="1600" smtClean="0">
                <a:solidFill>
                  <a:schemeClr val="bg1"/>
                </a:solidFill>
              </a:rPr>
              <a:t/>
            </a:r>
            <a:br>
              <a:rPr lang="ru-RU" sz="1600" smtClean="0">
                <a:solidFill>
                  <a:schemeClr val="bg1"/>
                </a:solidFill>
              </a:rPr>
            </a:b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smtClean="0"/>
              <a:t>Реверсный механизм работы рабочих органов уборочных машин и вибратор бункера зерноуборочных комбайнов должны быть исправны</a:t>
            </a:r>
            <a:r>
              <a:rPr lang="ru-RU" smtClean="0"/>
              <a:t>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9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1700" i="1" smtClean="0">
                <a:solidFill>
                  <a:schemeClr val="bg1"/>
                </a:solidFill>
              </a:rPr>
              <a:t>Транспортное средство с поднимаемым кузовом установлено в охранной зоне воздушной линии электропередачи без снятия напряжении с воздушной линии электропередачи</a:t>
            </a:r>
            <a:r>
              <a:rPr lang="en-US" sz="1700" i="1" smtClean="0">
                <a:solidFill>
                  <a:schemeClr val="bg1"/>
                </a:solidFill>
              </a:rPr>
              <a:t>.</a:t>
            </a:r>
            <a:endParaRPr lang="ru-RU" sz="17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8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7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smtClean="0"/>
              <a:t>Используется неисправное грузозахватное приспособление. Машина удерживается на тросе подъемного механизма.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3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smtClean="0"/>
              <a:t>Используется неиспытанное грузозахватное приспособление (отсутствуют специальные таблички (бирки) или надписи).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9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13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3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Широкоэкранный</PresentationFormat>
  <Paragraphs>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Отсутствует защитное ограждение цепных передач.  </vt:lpstr>
      <vt:lpstr>Реверсный механизм работы рабочих органов уборочных машин и вибратор бункера зерноуборочных комбайнов должны быть исправны.</vt:lpstr>
      <vt:lpstr>Транспортное средство с поднимаемым кузовом установлено в охранной зоне воздушной линии электропередачи без снятия напряжении с воздушной линии электропередачи.</vt:lpstr>
      <vt:lpstr>Презентация PowerPoint</vt:lpstr>
      <vt:lpstr>Используется неисправное грузозахватное приспособление. Машина удерживается на тросе подъемного механизма.</vt:lpstr>
      <vt:lpstr>Используется неиспытанное грузозахватное приспособление (отсутствуют специальные таблички (бирки) или надписи).</vt:lpstr>
      <vt:lpstr>Презентация PowerPoint</vt:lpstr>
      <vt:lpstr>Презентация PowerPoint</vt:lpstr>
      <vt:lpstr>В качестве средств подмащивания, при проведении сварочных работ применялась самодельная несоответствующая требованиям безопасности деревянная решетка.</vt:lpstr>
      <vt:lpstr>На крюке кран-балки отсутствует предохранительный замок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2025-02-14T07:42:08Z</dcterms:created>
  <dcterms:modified xsi:type="dcterms:W3CDTF">2025-02-14T07:42:08Z</dcterms:modified>
</cp:coreProperties>
</file>