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F7A7B-B8B8-4F48-9827-C06DD3A3CCCC}" type="datetimeFigureOut">
              <a:rPr lang="ru-RU" smtClean="0"/>
              <a:t>07.02.2025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C11E5-9280-4614-9C9C-47C665FE2A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9470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0F7A7B-B8B8-4F48-9827-C06DD3A3CCCC}" type="datetimeFigureOut">
              <a:rPr lang="ru-RU" smtClean="0"/>
              <a:t>07.02.2025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0C11E5-9280-4614-9C9C-47C665FE2A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9442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300" b="1" smtClean="0">
                <a:ln w="12700" cmpd="sng">
                  <a:solidFill>
                    <a:srgbClr val="DEA900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tx1">
                      <a:alpha val="40000"/>
                    </a:schemeClr>
                  </a:glow>
                </a:effectLst>
                <a:latin typeface="Georgia" panose="02040502050405020303" pitchFamily="18" charset="0"/>
              </a:rPr>
              <a:t>Типичные нарушения требований по охране труда при производстве слесарных, слесарно-сборочных и столярных работ</a:t>
            </a:r>
            <a:endParaRPr lang="ru-RU" sz="4300" b="1" dirty="0">
              <a:ln w="12700" cmpd="sng">
                <a:solidFill>
                  <a:srgbClr val="DEA900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>
                <a:glow rad="228600">
                  <a:schemeClr val="tx1">
                    <a:alpha val="40000"/>
                  </a:schemeClr>
                </a:glow>
              </a:effectLst>
              <a:latin typeface="Georgia" panose="02040502050405020303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812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2438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9308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0316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359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3853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36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</Words>
  <Application>Microsoft Office PowerPoint</Application>
  <PresentationFormat>Широкоэкранный</PresentationFormat>
  <Paragraphs>1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Georgia</vt:lpstr>
      <vt:lpstr>Тема Office</vt:lpstr>
      <vt:lpstr>Типичные нарушения требований по охране труда при производстве слесарных, слесарно-сборочных и столярных работ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Типичные нарушения требований по охране труда при производстве слесарных, слесарно-сборочных и столярных работ</dc:title>
  <dc:creator>User</dc:creator>
  <cp:lastModifiedBy>User</cp:lastModifiedBy>
  <cp:revision>1</cp:revision>
  <dcterms:created xsi:type="dcterms:W3CDTF">2025-02-07T11:46:38Z</dcterms:created>
  <dcterms:modified xsi:type="dcterms:W3CDTF">2025-02-07T11:46:38Z</dcterms:modified>
</cp:coreProperties>
</file>